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70" r:id="rId3"/>
    <p:sldId id="271"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66" autoAdjust="0"/>
    <p:restoredTop sz="92807" autoAdjust="0"/>
  </p:normalViewPr>
  <p:slideViewPr>
    <p:cSldViewPr>
      <p:cViewPr>
        <p:scale>
          <a:sx n="100" d="100"/>
          <a:sy n="100" d="100"/>
        </p:scale>
        <p:origin x="-78"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BA8A2-9B8C-4EAA-B2DA-AA70D68BB8B5}" type="doc">
      <dgm:prSet loTypeId="urn:microsoft.com/office/officeart/2005/8/layout/hProcess9" loCatId="process" qsTypeId="urn:microsoft.com/office/officeart/2005/8/quickstyle/simple1" qsCatId="simple" csTypeId="urn:microsoft.com/office/officeart/2005/8/colors/accent1_2" csCatId="accent1" phldr="1"/>
      <dgm:spPr/>
    </dgm:pt>
    <dgm:pt modelId="{F2975796-4C89-4782-A027-7691D14E30F0}">
      <dgm:prSet phldrT="[Text]"/>
      <dgm:spPr/>
      <dgm:t>
        <a:bodyPr/>
        <a:lstStyle/>
        <a:p>
          <a:r>
            <a:rPr lang="en-US" dirty="0" smtClean="0"/>
            <a:t>START</a:t>
          </a:r>
        </a:p>
        <a:p>
          <a:r>
            <a:rPr lang="en-US" dirty="0" smtClean="0"/>
            <a:t>?</a:t>
          </a:r>
          <a:endParaRPr lang="en-US" dirty="0"/>
        </a:p>
      </dgm:t>
    </dgm:pt>
    <dgm:pt modelId="{10D46D37-0249-4E1E-8218-49F0720120FD}" type="parTrans" cxnId="{2DFD667A-12EA-4225-98B6-E17B944B25A5}">
      <dgm:prSet/>
      <dgm:spPr/>
      <dgm:t>
        <a:bodyPr/>
        <a:lstStyle/>
        <a:p>
          <a:endParaRPr lang="en-US"/>
        </a:p>
      </dgm:t>
    </dgm:pt>
    <dgm:pt modelId="{F6B69D31-1DCB-4397-8496-BE5419110B1E}" type="sibTrans" cxnId="{2DFD667A-12EA-4225-98B6-E17B944B25A5}">
      <dgm:prSet/>
      <dgm:spPr/>
      <dgm:t>
        <a:bodyPr/>
        <a:lstStyle/>
        <a:p>
          <a:endParaRPr lang="en-US"/>
        </a:p>
      </dgm:t>
    </dgm:pt>
    <dgm:pt modelId="{817095E6-3F17-4510-B43F-084E1869C700}">
      <dgm:prSet phldrT="[Text]"/>
      <dgm:spPr/>
      <dgm:t>
        <a:bodyPr/>
        <a:lstStyle/>
        <a:p>
          <a:r>
            <a:rPr lang="en-US" dirty="0" smtClean="0"/>
            <a:t>DIVIDE BY 2</a:t>
          </a:r>
          <a:endParaRPr lang="en-US" dirty="0"/>
        </a:p>
      </dgm:t>
    </dgm:pt>
    <dgm:pt modelId="{2D586B1C-70DD-4AE7-84DB-1687C14DAC6F}" type="parTrans" cxnId="{384EB0F9-A5B8-4225-9640-37E56F189A88}">
      <dgm:prSet/>
      <dgm:spPr/>
      <dgm:t>
        <a:bodyPr/>
        <a:lstStyle/>
        <a:p>
          <a:endParaRPr lang="en-US"/>
        </a:p>
      </dgm:t>
    </dgm:pt>
    <dgm:pt modelId="{99F5CF4D-4298-4D81-A7CC-9652347C4301}" type="sibTrans" cxnId="{384EB0F9-A5B8-4225-9640-37E56F189A88}">
      <dgm:prSet/>
      <dgm:spPr/>
      <dgm:t>
        <a:bodyPr/>
        <a:lstStyle/>
        <a:p>
          <a:endParaRPr lang="en-US"/>
        </a:p>
      </dgm:t>
    </dgm:pt>
    <dgm:pt modelId="{BD5AA60A-7E93-4A8C-8854-82A5A6E4335B}">
      <dgm:prSet phldrT="[Text]"/>
      <dgm:spPr/>
      <dgm:t>
        <a:bodyPr/>
        <a:lstStyle/>
        <a:p>
          <a:r>
            <a:rPr lang="en-US" dirty="0" smtClean="0"/>
            <a:t>SUBTRACT 5</a:t>
          </a:r>
          <a:endParaRPr lang="en-US" dirty="0"/>
        </a:p>
      </dgm:t>
    </dgm:pt>
    <dgm:pt modelId="{B3C611AC-CDAA-4D54-AAA7-7E513A288ABD}" type="parTrans" cxnId="{8221FC4B-56EF-43DF-B739-C1402C8CCC54}">
      <dgm:prSet/>
      <dgm:spPr/>
      <dgm:t>
        <a:bodyPr/>
        <a:lstStyle/>
        <a:p>
          <a:endParaRPr lang="en-US"/>
        </a:p>
      </dgm:t>
    </dgm:pt>
    <dgm:pt modelId="{67892598-AAC8-4A3E-BFAD-EA982DB3FDE8}" type="sibTrans" cxnId="{8221FC4B-56EF-43DF-B739-C1402C8CCC54}">
      <dgm:prSet/>
      <dgm:spPr/>
      <dgm:t>
        <a:bodyPr/>
        <a:lstStyle/>
        <a:p>
          <a:endParaRPr lang="en-US"/>
        </a:p>
      </dgm:t>
    </dgm:pt>
    <dgm:pt modelId="{7DA33C3E-6985-4A9B-98E9-4064B8A0B01C}">
      <dgm:prSet phldrT="[Text]"/>
      <dgm:spPr/>
      <dgm:t>
        <a:bodyPr/>
        <a:lstStyle/>
        <a:p>
          <a:r>
            <a:rPr lang="en-US" dirty="0" smtClean="0"/>
            <a:t>MULTIPLY BY 8</a:t>
          </a:r>
          <a:endParaRPr lang="en-US" dirty="0"/>
        </a:p>
      </dgm:t>
    </dgm:pt>
    <dgm:pt modelId="{DE3A6A96-6D45-4BE2-B108-B01610B44510}" type="parTrans" cxnId="{B2D344B3-F2F8-4B33-9D6E-764833808F00}">
      <dgm:prSet/>
      <dgm:spPr/>
      <dgm:t>
        <a:bodyPr/>
        <a:lstStyle/>
        <a:p>
          <a:endParaRPr lang="en-US"/>
        </a:p>
      </dgm:t>
    </dgm:pt>
    <dgm:pt modelId="{7927FC41-8FD2-4731-B6C8-EBEE45FD960E}" type="sibTrans" cxnId="{B2D344B3-F2F8-4B33-9D6E-764833808F00}">
      <dgm:prSet/>
      <dgm:spPr/>
      <dgm:t>
        <a:bodyPr/>
        <a:lstStyle/>
        <a:p>
          <a:endParaRPr lang="en-US"/>
        </a:p>
      </dgm:t>
    </dgm:pt>
    <dgm:pt modelId="{5EB9501D-A734-4010-B491-EEB67CF9604F}">
      <dgm:prSet phldrT="[Text]" custT="1"/>
      <dgm:spPr/>
      <dgm:t>
        <a:bodyPr/>
        <a:lstStyle/>
        <a:p>
          <a:r>
            <a:rPr lang="en-US" sz="1500" dirty="0" smtClean="0"/>
            <a:t>END</a:t>
          </a:r>
        </a:p>
        <a:p>
          <a:r>
            <a:rPr lang="en-US" sz="2800" dirty="0" smtClean="0"/>
            <a:t>32</a:t>
          </a:r>
          <a:endParaRPr lang="en-US" sz="2800" dirty="0"/>
        </a:p>
      </dgm:t>
    </dgm:pt>
    <dgm:pt modelId="{8CB811A9-46C2-479D-9228-0EC7AB8E0E78}" type="parTrans" cxnId="{E588777C-D9FD-446F-9378-12863BC62267}">
      <dgm:prSet/>
      <dgm:spPr/>
      <dgm:t>
        <a:bodyPr/>
        <a:lstStyle/>
        <a:p>
          <a:endParaRPr lang="en-US"/>
        </a:p>
      </dgm:t>
    </dgm:pt>
    <dgm:pt modelId="{D74F86AB-A8F0-48C4-AAB8-56E73308333E}" type="sibTrans" cxnId="{E588777C-D9FD-446F-9378-12863BC62267}">
      <dgm:prSet/>
      <dgm:spPr/>
      <dgm:t>
        <a:bodyPr/>
        <a:lstStyle/>
        <a:p>
          <a:endParaRPr lang="en-US"/>
        </a:p>
      </dgm:t>
    </dgm:pt>
    <dgm:pt modelId="{88E0BA12-93E4-4704-A018-DA5A06FE25F4}" type="pres">
      <dgm:prSet presAssocID="{37CBA8A2-9B8C-4EAA-B2DA-AA70D68BB8B5}" presName="CompostProcess" presStyleCnt="0">
        <dgm:presLayoutVars>
          <dgm:dir/>
          <dgm:resizeHandles val="exact"/>
        </dgm:presLayoutVars>
      </dgm:prSet>
      <dgm:spPr/>
    </dgm:pt>
    <dgm:pt modelId="{2BF96264-9D06-4979-89E5-266AD0B5BED4}" type="pres">
      <dgm:prSet presAssocID="{37CBA8A2-9B8C-4EAA-B2DA-AA70D68BB8B5}" presName="arrow" presStyleLbl="bgShp" presStyleIdx="0" presStyleCnt="1"/>
      <dgm:spPr/>
    </dgm:pt>
    <dgm:pt modelId="{A1AD2CD8-65F6-46AD-B37A-B979CD1A0A72}" type="pres">
      <dgm:prSet presAssocID="{37CBA8A2-9B8C-4EAA-B2DA-AA70D68BB8B5}" presName="linearProcess" presStyleCnt="0"/>
      <dgm:spPr/>
    </dgm:pt>
    <dgm:pt modelId="{41844E1A-52AD-4BD5-B786-E8710DA4A6FD}" type="pres">
      <dgm:prSet presAssocID="{F2975796-4C89-4782-A027-7691D14E30F0}" presName="textNode" presStyleLbl="node1" presStyleIdx="0" presStyleCnt="5">
        <dgm:presLayoutVars>
          <dgm:bulletEnabled val="1"/>
        </dgm:presLayoutVars>
      </dgm:prSet>
      <dgm:spPr/>
    </dgm:pt>
    <dgm:pt modelId="{354499EE-F1DF-40D1-A958-0C19F8779EB5}" type="pres">
      <dgm:prSet presAssocID="{F6B69D31-1DCB-4397-8496-BE5419110B1E}" presName="sibTrans" presStyleCnt="0"/>
      <dgm:spPr/>
    </dgm:pt>
    <dgm:pt modelId="{8743931C-B347-42E1-ACE0-2893FA3B7DE0}" type="pres">
      <dgm:prSet presAssocID="{817095E6-3F17-4510-B43F-084E1869C700}" presName="textNode" presStyleLbl="node1" presStyleIdx="1" presStyleCnt="5">
        <dgm:presLayoutVars>
          <dgm:bulletEnabled val="1"/>
        </dgm:presLayoutVars>
      </dgm:prSet>
      <dgm:spPr/>
    </dgm:pt>
    <dgm:pt modelId="{36BBBFC7-D6FD-4431-84BD-4C1BC25F39AB}" type="pres">
      <dgm:prSet presAssocID="{99F5CF4D-4298-4D81-A7CC-9652347C4301}" presName="sibTrans" presStyleCnt="0"/>
      <dgm:spPr/>
    </dgm:pt>
    <dgm:pt modelId="{2A34FB98-839D-4863-A3B3-331B98526810}" type="pres">
      <dgm:prSet presAssocID="{BD5AA60A-7E93-4A8C-8854-82A5A6E4335B}" presName="textNode" presStyleLbl="node1" presStyleIdx="2" presStyleCnt="5" custLinFactNeighborY="3000">
        <dgm:presLayoutVars>
          <dgm:bulletEnabled val="1"/>
        </dgm:presLayoutVars>
      </dgm:prSet>
      <dgm:spPr/>
    </dgm:pt>
    <dgm:pt modelId="{F2C286E7-7F80-49BB-99CE-5900B435FFB3}" type="pres">
      <dgm:prSet presAssocID="{67892598-AAC8-4A3E-BFAD-EA982DB3FDE8}" presName="sibTrans" presStyleCnt="0"/>
      <dgm:spPr/>
    </dgm:pt>
    <dgm:pt modelId="{65A1E570-F351-45E6-B205-61BEADC8750D}" type="pres">
      <dgm:prSet presAssocID="{7DA33C3E-6985-4A9B-98E9-4064B8A0B01C}" presName="textNode" presStyleLbl="node1" presStyleIdx="3" presStyleCnt="5" custLinFactNeighborY="3000">
        <dgm:presLayoutVars>
          <dgm:bulletEnabled val="1"/>
        </dgm:presLayoutVars>
      </dgm:prSet>
      <dgm:spPr/>
    </dgm:pt>
    <dgm:pt modelId="{15E3AE49-1558-4256-812B-4BC2C24A0A8A}" type="pres">
      <dgm:prSet presAssocID="{7927FC41-8FD2-4731-B6C8-EBEE45FD960E}" presName="sibTrans" presStyleCnt="0"/>
      <dgm:spPr/>
    </dgm:pt>
    <dgm:pt modelId="{BE244A14-1DBB-4F15-896B-799BE710FB1D}" type="pres">
      <dgm:prSet presAssocID="{5EB9501D-A734-4010-B491-EEB67CF9604F}" presName="textNode" presStyleLbl="node1" presStyleIdx="4" presStyleCnt="5" custLinFactNeighborY="3000">
        <dgm:presLayoutVars>
          <dgm:bulletEnabled val="1"/>
        </dgm:presLayoutVars>
      </dgm:prSet>
      <dgm:spPr/>
    </dgm:pt>
  </dgm:ptLst>
  <dgm:cxnLst>
    <dgm:cxn modelId="{9682BE79-39A5-4D2F-AAF0-80D226AEB694}" type="presOf" srcId="{37CBA8A2-9B8C-4EAA-B2DA-AA70D68BB8B5}" destId="{88E0BA12-93E4-4704-A018-DA5A06FE25F4}" srcOrd="0" destOrd="0" presId="urn:microsoft.com/office/officeart/2005/8/layout/hProcess9"/>
    <dgm:cxn modelId="{384EB0F9-A5B8-4225-9640-37E56F189A88}" srcId="{37CBA8A2-9B8C-4EAA-B2DA-AA70D68BB8B5}" destId="{817095E6-3F17-4510-B43F-084E1869C700}" srcOrd="1" destOrd="0" parTransId="{2D586B1C-70DD-4AE7-84DB-1687C14DAC6F}" sibTransId="{99F5CF4D-4298-4D81-A7CC-9652347C4301}"/>
    <dgm:cxn modelId="{926B5A5E-45FB-4922-AE10-96A9E1F108C3}" type="presOf" srcId="{BD5AA60A-7E93-4A8C-8854-82A5A6E4335B}" destId="{2A34FB98-839D-4863-A3B3-331B98526810}" srcOrd="0" destOrd="0" presId="urn:microsoft.com/office/officeart/2005/8/layout/hProcess9"/>
    <dgm:cxn modelId="{B2D344B3-F2F8-4B33-9D6E-764833808F00}" srcId="{37CBA8A2-9B8C-4EAA-B2DA-AA70D68BB8B5}" destId="{7DA33C3E-6985-4A9B-98E9-4064B8A0B01C}" srcOrd="3" destOrd="0" parTransId="{DE3A6A96-6D45-4BE2-B108-B01610B44510}" sibTransId="{7927FC41-8FD2-4731-B6C8-EBEE45FD960E}"/>
    <dgm:cxn modelId="{9CE81B9F-1445-49A0-897C-FB7C89E1EAB0}" type="presOf" srcId="{5EB9501D-A734-4010-B491-EEB67CF9604F}" destId="{BE244A14-1DBB-4F15-896B-799BE710FB1D}" srcOrd="0" destOrd="0" presId="urn:microsoft.com/office/officeart/2005/8/layout/hProcess9"/>
    <dgm:cxn modelId="{02E2BBEB-6F23-4002-AA8D-3DAC5CE8F9AC}" type="presOf" srcId="{7DA33C3E-6985-4A9B-98E9-4064B8A0B01C}" destId="{65A1E570-F351-45E6-B205-61BEADC8750D}" srcOrd="0" destOrd="0" presId="urn:microsoft.com/office/officeart/2005/8/layout/hProcess9"/>
    <dgm:cxn modelId="{2DFD667A-12EA-4225-98B6-E17B944B25A5}" srcId="{37CBA8A2-9B8C-4EAA-B2DA-AA70D68BB8B5}" destId="{F2975796-4C89-4782-A027-7691D14E30F0}" srcOrd="0" destOrd="0" parTransId="{10D46D37-0249-4E1E-8218-49F0720120FD}" sibTransId="{F6B69D31-1DCB-4397-8496-BE5419110B1E}"/>
    <dgm:cxn modelId="{4F6985AA-92F7-461B-AF5D-B5980AEB5502}" type="presOf" srcId="{F2975796-4C89-4782-A027-7691D14E30F0}" destId="{41844E1A-52AD-4BD5-B786-E8710DA4A6FD}" srcOrd="0" destOrd="0" presId="urn:microsoft.com/office/officeart/2005/8/layout/hProcess9"/>
    <dgm:cxn modelId="{8221FC4B-56EF-43DF-B739-C1402C8CCC54}" srcId="{37CBA8A2-9B8C-4EAA-B2DA-AA70D68BB8B5}" destId="{BD5AA60A-7E93-4A8C-8854-82A5A6E4335B}" srcOrd="2" destOrd="0" parTransId="{B3C611AC-CDAA-4D54-AAA7-7E513A288ABD}" sibTransId="{67892598-AAC8-4A3E-BFAD-EA982DB3FDE8}"/>
    <dgm:cxn modelId="{A80ACC8E-457D-4555-93D8-5F3F89D4B395}" type="presOf" srcId="{817095E6-3F17-4510-B43F-084E1869C700}" destId="{8743931C-B347-42E1-ACE0-2893FA3B7DE0}" srcOrd="0" destOrd="0" presId="urn:microsoft.com/office/officeart/2005/8/layout/hProcess9"/>
    <dgm:cxn modelId="{E588777C-D9FD-446F-9378-12863BC62267}" srcId="{37CBA8A2-9B8C-4EAA-B2DA-AA70D68BB8B5}" destId="{5EB9501D-A734-4010-B491-EEB67CF9604F}" srcOrd="4" destOrd="0" parTransId="{8CB811A9-46C2-479D-9228-0EC7AB8E0E78}" sibTransId="{D74F86AB-A8F0-48C4-AAB8-56E73308333E}"/>
    <dgm:cxn modelId="{5EF38FDB-E8A7-4FDF-B936-16BB5BEFA901}" type="presParOf" srcId="{88E0BA12-93E4-4704-A018-DA5A06FE25F4}" destId="{2BF96264-9D06-4979-89E5-266AD0B5BED4}" srcOrd="0" destOrd="0" presId="urn:microsoft.com/office/officeart/2005/8/layout/hProcess9"/>
    <dgm:cxn modelId="{981D204A-5CD6-4BAF-AE3D-9348159E6C65}" type="presParOf" srcId="{88E0BA12-93E4-4704-A018-DA5A06FE25F4}" destId="{A1AD2CD8-65F6-46AD-B37A-B979CD1A0A72}" srcOrd="1" destOrd="0" presId="urn:microsoft.com/office/officeart/2005/8/layout/hProcess9"/>
    <dgm:cxn modelId="{1F77A9F9-F85B-4473-8185-2C4A01DC117F}" type="presParOf" srcId="{A1AD2CD8-65F6-46AD-B37A-B979CD1A0A72}" destId="{41844E1A-52AD-4BD5-B786-E8710DA4A6FD}" srcOrd="0" destOrd="0" presId="urn:microsoft.com/office/officeart/2005/8/layout/hProcess9"/>
    <dgm:cxn modelId="{B0AC5BF5-003E-4020-813B-C484C8E91BF9}" type="presParOf" srcId="{A1AD2CD8-65F6-46AD-B37A-B979CD1A0A72}" destId="{354499EE-F1DF-40D1-A958-0C19F8779EB5}" srcOrd="1" destOrd="0" presId="urn:microsoft.com/office/officeart/2005/8/layout/hProcess9"/>
    <dgm:cxn modelId="{E208BCBE-00DF-4112-B4DC-FFE092D5A895}" type="presParOf" srcId="{A1AD2CD8-65F6-46AD-B37A-B979CD1A0A72}" destId="{8743931C-B347-42E1-ACE0-2893FA3B7DE0}" srcOrd="2" destOrd="0" presId="urn:microsoft.com/office/officeart/2005/8/layout/hProcess9"/>
    <dgm:cxn modelId="{11401378-25D5-480E-AB87-8181EB60F5AC}" type="presParOf" srcId="{A1AD2CD8-65F6-46AD-B37A-B979CD1A0A72}" destId="{36BBBFC7-D6FD-4431-84BD-4C1BC25F39AB}" srcOrd="3" destOrd="0" presId="urn:microsoft.com/office/officeart/2005/8/layout/hProcess9"/>
    <dgm:cxn modelId="{887B13B0-873A-4280-97D8-151B30668E2D}" type="presParOf" srcId="{A1AD2CD8-65F6-46AD-B37A-B979CD1A0A72}" destId="{2A34FB98-839D-4863-A3B3-331B98526810}" srcOrd="4" destOrd="0" presId="urn:microsoft.com/office/officeart/2005/8/layout/hProcess9"/>
    <dgm:cxn modelId="{E4F274DC-2D34-443E-9D7E-E4E736B77747}" type="presParOf" srcId="{A1AD2CD8-65F6-46AD-B37A-B979CD1A0A72}" destId="{F2C286E7-7F80-49BB-99CE-5900B435FFB3}" srcOrd="5" destOrd="0" presId="urn:microsoft.com/office/officeart/2005/8/layout/hProcess9"/>
    <dgm:cxn modelId="{04A07B6D-D640-4766-B310-3C35C831BDA2}" type="presParOf" srcId="{A1AD2CD8-65F6-46AD-B37A-B979CD1A0A72}" destId="{65A1E570-F351-45E6-B205-61BEADC8750D}" srcOrd="6" destOrd="0" presId="urn:microsoft.com/office/officeart/2005/8/layout/hProcess9"/>
    <dgm:cxn modelId="{DFD4F767-A9C7-41CE-A86F-FF351DFE4F50}" type="presParOf" srcId="{A1AD2CD8-65F6-46AD-B37A-B979CD1A0A72}" destId="{15E3AE49-1558-4256-812B-4BC2C24A0A8A}" srcOrd="7" destOrd="0" presId="urn:microsoft.com/office/officeart/2005/8/layout/hProcess9"/>
    <dgm:cxn modelId="{D57AB22B-7A92-4C6D-AFA9-2730D6FC182D}" type="presParOf" srcId="{A1AD2CD8-65F6-46AD-B37A-B979CD1A0A72}" destId="{BE244A14-1DBB-4F15-896B-799BE710FB1D}"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C05FC4-3747-4334-8FF6-9DA65B5158EC}" type="doc">
      <dgm:prSet loTypeId="urn:microsoft.com/office/officeart/2005/8/layout/hProcess9" loCatId="process" qsTypeId="urn:microsoft.com/office/officeart/2005/8/quickstyle/simple1" qsCatId="simple" csTypeId="urn:microsoft.com/office/officeart/2005/8/colors/accent1_2" csCatId="accent1" phldr="1"/>
      <dgm:spPr/>
    </dgm:pt>
    <dgm:pt modelId="{BA5A9AFD-DF1A-4241-B1C1-2CC8C7842D60}">
      <dgm:prSet phldrT="[Text]"/>
      <dgm:spPr/>
      <dgm:t>
        <a:bodyPr/>
        <a:lstStyle/>
        <a:p>
          <a:r>
            <a:rPr lang="en-US" dirty="0" smtClean="0"/>
            <a:t>START  ?</a:t>
          </a:r>
          <a:endParaRPr lang="en-US" dirty="0"/>
        </a:p>
      </dgm:t>
    </dgm:pt>
    <dgm:pt modelId="{1AF63714-D206-46BC-BAD8-BE17CB3B8918}" type="parTrans" cxnId="{50A47F2D-1558-414F-9B7D-640D2D5E66D3}">
      <dgm:prSet/>
      <dgm:spPr/>
      <dgm:t>
        <a:bodyPr/>
        <a:lstStyle/>
        <a:p>
          <a:endParaRPr lang="en-US"/>
        </a:p>
      </dgm:t>
    </dgm:pt>
    <dgm:pt modelId="{047C62A3-D5D4-4BB9-8C67-FA9E2F2E7E5A}" type="sibTrans" cxnId="{50A47F2D-1558-414F-9B7D-640D2D5E66D3}">
      <dgm:prSet/>
      <dgm:spPr/>
      <dgm:t>
        <a:bodyPr/>
        <a:lstStyle/>
        <a:p>
          <a:endParaRPr lang="en-US"/>
        </a:p>
      </dgm:t>
    </dgm:pt>
    <dgm:pt modelId="{B8A05D57-E4ED-4B2C-BDC3-BEA2DD17B009}">
      <dgm:prSet phldrT="[Text]"/>
      <dgm:spPr/>
      <dgm:t>
        <a:bodyPr/>
        <a:lstStyle/>
        <a:p>
          <a:r>
            <a:rPr lang="en-US" dirty="0" smtClean="0"/>
            <a:t>MULTIPLY BY 3</a:t>
          </a:r>
          <a:endParaRPr lang="en-US" dirty="0"/>
        </a:p>
      </dgm:t>
    </dgm:pt>
    <dgm:pt modelId="{286F1160-D1C0-4C80-933C-FBD6A375DADD}" type="parTrans" cxnId="{117A91E7-153F-4E37-82BE-11858C18D78E}">
      <dgm:prSet/>
      <dgm:spPr/>
      <dgm:t>
        <a:bodyPr/>
        <a:lstStyle/>
        <a:p>
          <a:endParaRPr lang="en-US"/>
        </a:p>
      </dgm:t>
    </dgm:pt>
    <dgm:pt modelId="{58A70727-ADE6-4CFB-B04F-2A463BD7909D}" type="sibTrans" cxnId="{117A91E7-153F-4E37-82BE-11858C18D78E}">
      <dgm:prSet/>
      <dgm:spPr/>
      <dgm:t>
        <a:bodyPr/>
        <a:lstStyle/>
        <a:p>
          <a:endParaRPr lang="en-US"/>
        </a:p>
      </dgm:t>
    </dgm:pt>
    <dgm:pt modelId="{18889A0B-547F-4437-9BA1-162B895B2A7C}">
      <dgm:prSet phldrT="[Text]"/>
      <dgm:spPr/>
      <dgm:t>
        <a:bodyPr/>
        <a:lstStyle/>
        <a:p>
          <a:r>
            <a:rPr lang="en-US" dirty="0" smtClean="0"/>
            <a:t>ADD 20</a:t>
          </a:r>
          <a:endParaRPr lang="en-US" dirty="0"/>
        </a:p>
      </dgm:t>
    </dgm:pt>
    <dgm:pt modelId="{8FB0D6BC-9F7F-4F82-8EAD-120DC7297350}" type="parTrans" cxnId="{24ADA0FB-F340-45FF-AE8B-B6B5F82C1DB1}">
      <dgm:prSet/>
      <dgm:spPr/>
      <dgm:t>
        <a:bodyPr/>
        <a:lstStyle/>
        <a:p>
          <a:endParaRPr lang="en-US"/>
        </a:p>
      </dgm:t>
    </dgm:pt>
    <dgm:pt modelId="{C5AD4497-DE31-4FD8-B885-FF4BC37B5D25}" type="sibTrans" cxnId="{24ADA0FB-F340-45FF-AE8B-B6B5F82C1DB1}">
      <dgm:prSet/>
      <dgm:spPr/>
      <dgm:t>
        <a:bodyPr/>
        <a:lstStyle/>
        <a:p>
          <a:endParaRPr lang="en-US"/>
        </a:p>
      </dgm:t>
    </dgm:pt>
    <dgm:pt modelId="{BB906B4D-A660-4BC3-9F7C-1A5177F11DC1}">
      <dgm:prSet phldrT="[Text]"/>
      <dgm:spPr/>
      <dgm:t>
        <a:bodyPr/>
        <a:lstStyle/>
        <a:p>
          <a:r>
            <a:rPr lang="en-US" dirty="0" smtClean="0"/>
            <a:t>DIVIDE BY 2</a:t>
          </a:r>
          <a:endParaRPr lang="en-US" dirty="0"/>
        </a:p>
      </dgm:t>
    </dgm:pt>
    <dgm:pt modelId="{68DA68ED-1C4E-4586-94F6-C5A08C0FB983}" type="parTrans" cxnId="{6B5C38F7-E17E-40A2-A539-92EE36AC00BD}">
      <dgm:prSet/>
      <dgm:spPr/>
      <dgm:t>
        <a:bodyPr/>
        <a:lstStyle/>
        <a:p>
          <a:endParaRPr lang="en-US"/>
        </a:p>
      </dgm:t>
    </dgm:pt>
    <dgm:pt modelId="{C76FE2E7-B7F1-4CE3-9798-52D3F60369F4}" type="sibTrans" cxnId="{6B5C38F7-E17E-40A2-A539-92EE36AC00BD}">
      <dgm:prSet/>
      <dgm:spPr/>
      <dgm:t>
        <a:bodyPr/>
        <a:lstStyle/>
        <a:p>
          <a:endParaRPr lang="en-US"/>
        </a:p>
      </dgm:t>
    </dgm:pt>
    <dgm:pt modelId="{9A9FE1EA-EF31-48F6-BEE1-3930D993D84C}">
      <dgm:prSet phldrT="[Text]"/>
      <dgm:spPr/>
      <dgm:t>
        <a:bodyPr/>
        <a:lstStyle/>
        <a:p>
          <a:r>
            <a:rPr lang="en-US" dirty="0" smtClean="0"/>
            <a:t>END  40</a:t>
          </a:r>
          <a:endParaRPr lang="en-US" dirty="0"/>
        </a:p>
      </dgm:t>
    </dgm:pt>
    <dgm:pt modelId="{D7E054AB-A0ED-4784-95F3-10D6CED63CCC}" type="parTrans" cxnId="{DFA8E319-54BC-4BA7-9356-79FB45CE8CDF}">
      <dgm:prSet/>
      <dgm:spPr/>
      <dgm:t>
        <a:bodyPr/>
        <a:lstStyle/>
        <a:p>
          <a:endParaRPr lang="en-US"/>
        </a:p>
      </dgm:t>
    </dgm:pt>
    <dgm:pt modelId="{7EBF4913-F12F-47E2-A7D9-60B33BA986A4}" type="sibTrans" cxnId="{DFA8E319-54BC-4BA7-9356-79FB45CE8CDF}">
      <dgm:prSet/>
      <dgm:spPr/>
      <dgm:t>
        <a:bodyPr/>
        <a:lstStyle/>
        <a:p>
          <a:endParaRPr lang="en-US"/>
        </a:p>
      </dgm:t>
    </dgm:pt>
    <dgm:pt modelId="{3DD57BE6-48E2-4F27-A3B0-26287E3CE360}" type="pres">
      <dgm:prSet presAssocID="{83C05FC4-3747-4334-8FF6-9DA65B5158EC}" presName="CompostProcess" presStyleCnt="0">
        <dgm:presLayoutVars>
          <dgm:dir/>
          <dgm:resizeHandles val="exact"/>
        </dgm:presLayoutVars>
      </dgm:prSet>
      <dgm:spPr/>
    </dgm:pt>
    <dgm:pt modelId="{F2D749DF-1578-4F61-ACAE-05B0127A120D}" type="pres">
      <dgm:prSet presAssocID="{83C05FC4-3747-4334-8FF6-9DA65B5158EC}" presName="arrow" presStyleLbl="bgShp" presStyleIdx="0" presStyleCnt="1"/>
      <dgm:spPr/>
    </dgm:pt>
    <dgm:pt modelId="{69F75AAA-4A16-4CF4-B40F-DB7E9A77742C}" type="pres">
      <dgm:prSet presAssocID="{83C05FC4-3747-4334-8FF6-9DA65B5158EC}" presName="linearProcess" presStyleCnt="0"/>
      <dgm:spPr/>
    </dgm:pt>
    <dgm:pt modelId="{350877A8-378A-4FD5-A428-44957AE259B0}" type="pres">
      <dgm:prSet presAssocID="{BA5A9AFD-DF1A-4241-B1C1-2CC8C7842D60}" presName="textNode" presStyleLbl="node1" presStyleIdx="0" presStyleCnt="5">
        <dgm:presLayoutVars>
          <dgm:bulletEnabled val="1"/>
        </dgm:presLayoutVars>
      </dgm:prSet>
      <dgm:spPr/>
    </dgm:pt>
    <dgm:pt modelId="{05623E92-410D-4B64-B9F6-7CEE395134A1}" type="pres">
      <dgm:prSet presAssocID="{047C62A3-D5D4-4BB9-8C67-FA9E2F2E7E5A}" presName="sibTrans" presStyleCnt="0"/>
      <dgm:spPr/>
    </dgm:pt>
    <dgm:pt modelId="{3705691D-7F54-4AB8-A4AD-7102928BE2B3}" type="pres">
      <dgm:prSet presAssocID="{B8A05D57-E4ED-4B2C-BDC3-BEA2DD17B009}" presName="textNode" presStyleLbl="node1" presStyleIdx="1" presStyleCnt="5">
        <dgm:presLayoutVars>
          <dgm:bulletEnabled val="1"/>
        </dgm:presLayoutVars>
      </dgm:prSet>
      <dgm:spPr/>
    </dgm:pt>
    <dgm:pt modelId="{79E81473-C885-4B56-9B1D-E1E5BF969556}" type="pres">
      <dgm:prSet presAssocID="{58A70727-ADE6-4CFB-B04F-2A463BD7909D}" presName="sibTrans" presStyleCnt="0"/>
      <dgm:spPr/>
    </dgm:pt>
    <dgm:pt modelId="{8514FAF2-3076-4BAD-BABB-F5895A81340F}" type="pres">
      <dgm:prSet presAssocID="{18889A0B-547F-4437-9BA1-162B895B2A7C}" presName="textNode" presStyleLbl="node1" presStyleIdx="2" presStyleCnt="5" custLinFactNeighborX="9091">
        <dgm:presLayoutVars>
          <dgm:bulletEnabled val="1"/>
        </dgm:presLayoutVars>
      </dgm:prSet>
      <dgm:spPr/>
    </dgm:pt>
    <dgm:pt modelId="{4A7FBAA1-4182-4B2F-874F-842E695F6786}" type="pres">
      <dgm:prSet presAssocID="{C5AD4497-DE31-4FD8-B885-FF4BC37B5D25}" presName="sibTrans" presStyleCnt="0"/>
      <dgm:spPr/>
    </dgm:pt>
    <dgm:pt modelId="{3E05E8BB-CCE0-4890-984B-64346F365B97}" type="pres">
      <dgm:prSet presAssocID="{BB906B4D-A660-4BC3-9F7C-1A5177F11DC1}" presName="textNode" presStyleLbl="node1" presStyleIdx="3" presStyleCnt="5" custLinFactNeighborX="9091">
        <dgm:presLayoutVars>
          <dgm:bulletEnabled val="1"/>
        </dgm:presLayoutVars>
      </dgm:prSet>
      <dgm:spPr/>
    </dgm:pt>
    <dgm:pt modelId="{9F688BB4-E867-48E9-985E-4AD00AAFC58F}" type="pres">
      <dgm:prSet presAssocID="{C76FE2E7-B7F1-4CE3-9798-52D3F60369F4}" presName="sibTrans" presStyleCnt="0"/>
      <dgm:spPr/>
    </dgm:pt>
    <dgm:pt modelId="{F1A671B0-6BDF-4BC6-AC52-E6D0DA43FD62}" type="pres">
      <dgm:prSet presAssocID="{9A9FE1EA-EF31-48F6-BEE1-3930D993D84C}" presName="textNode" presStyleLbl="node1" presStyleIdx="4" presStyleCnt="5" custLinFactNeighborX="9091">
        <dgm:presLayoutVars>
          <dgm:bulletEnabled val="1"/>
        </dgm:presLayoutVars>
      </dgm:prSet>
      <dgm:spPr/>
    </dgm:pt>
  </dgm:ptLst>
  <dgm:cxnLst>
    <dgm:cxn modelId="{B9953C27-449C-4535-BF74-E39D5F281CDE}" type="presOf" srcId="{18889A0B-547F-4437-9BA1-162B895B2A7C}" destId="{8514FAF2-3076-4BAD-BABB-F5895A81340F}" srcOrd="0" destOrd="0" presId="urn:microsoft.com/office/officeart/2005/8/layout/hProcess9"/>
    <dgm:cxn modelId="{54DE006B-2AA4-4F72-AF88-34229CD0E4CE}" type="presOf" srcId="{B8A05D57-E4ED-4B2C-BDC3-BEA2DD17B009}" destId="{3705691D-7F54-4AB8-A4AD-7102928BE2B3}" srcOrd="0" destOrd="0" presId="urn:microsoft.com/office/officeart/2005/8/layout/hProcess9"/>
    <dgm:cxn modelId="{DFA8E319-54BC-4BA7-9356-79FB45CE8CDF}" srcId="{83C05FC4-3747-4334-8FF6-9DA65B5158EC}" destId="{9A9FE1EA-EF31-48F6-BEE1-3930D993D84C}" srcOrd="4" destOrd="0" parTransId="{D7E054AB-A0ED-4784-95F3-10D6CED63CCC}" sibTransId="{7EBF4913-F12F-47E2-A7D9-60B33BA986A4}"/>
    <dgm:cxn modelId="{C180AF18-B17D-4BB9-AD64-2990D4E3D124}" type="presOf" srcId="{83C05FC4-3747-4334-8FF6-9DA65B5158EC}" destId="{3DD57BE6-48E2-4F27-A3B0-26287E3CE360}" srcOrd="0" destOrd="0" presId="urn:microsoft.com/office/officeart/2005/8/layout/hProcess9"/>
    <dgm:cxn modelId="{45ECDFD1-8B17-4ED7-877B-EB6EA23FB602}" type="presOf" srcId="{BB906B4D-A660-4BC3-9F7C-1A5177F11DC1}" destId="{3E05E8BB-CCE0-4890-984B-64346F365B97}" srcOrd="0" destOrd="0" presId="urn:microsoft.com/office/officeart/2005/8/layout/hProcess9"/>
    <dgm:cxn modelId="{50A47F2D-1558-414F-9B7D-640D2D5E66D3}" srcId="{83C05FC4-3747-4334-8FF6-9DA65B5158EC}" destId="{BA5A9AFD-DF1A-4241-B1C1-2CC8C7842D60}" srcOrd="0" destOrd="0" parTransId="{1AF63714-D206-46BC-BAD8-BE17CB3B8918}" sibTransId="{047C62A3-D5D4-4BB9-8C67-FA9E2F2E7E5A}"/>
    <dgm:cxn modelId="{117A91E7-153F-4E37-82BE-11858C18D78E}" srcId="{83C05FC4-3747-4334-8FF6-9DA65B5158EC}" destId="{B8A05D57-E4ED-4B2C-BDC3-BEA2DD17B009}" srcOrd="1" destOrd="0" parTransId="{286F1160-D1C0-4C80-933C-FBD6A375DADD}" sibTransId="{58A70727-ADE6-4CFB-B04F-2A463BD7909D}"/>
    <dgm:cxn modelId="{6B5C38F7-E17E-40A2-A539-92EE36AC00BD}" srcId="{83C05FC4-3747-4334-8FF6-9DA65B5158EC}" destId="{BB906B4D-A660-4BC3-9F7C-1A5177F11DC1}" srcOrd="3" destOrd="0" parTransId="{68DA68ED-1C4E-4586-94F6-C5A08C0FB983}" sibTransId="{C76FE2E7-B7F1-4CE3-9798-52D3F60369F4}"/>
    <dgm:cxn modelId="{24ADA0FB-F340-45FF-AE8B-B6B5F82C1DB1}" srcId="{83C05FC4-3747-4334-8FF6-9DA65B5158EC}" destId="{18889A0B-547F-4437-9BA1-162B895B2A7C}" srcOrd="2" destOrd="0" parTransId="{8FB0D6BC-9F7F-4F82-8EAD-120DC7297350}" sibTransId="{C5AD4497-DE31-4FD8-B885-FF4BC37B5D25}"/>
    <dgm:cxn modelId="{B4D5D6A6-0269-4E98-ADA6-3293AA9F8F0E}" type="presOf" srcId="{9A9FE1EA-EF31-48F6-BEE1-3930D993D84C}" destId="{F1A671B0-6BDF-4BC6-AC52-E6D0DA43FD62}" srcOrd="0" destOrd="0" presId="urn:microsoft.com/office/officeart/2005/8/layout/hProcess9"/>
    <dgm:cxn modelId="{605799EC-290F-4ED7-B0F2-6563391AA01F}" type="presOf" srcId="{BA5A9AFD-DF1A-4241-B1C1-2CC8C7842D60}" destId="{350877A8-378A-4FD5-A428-44957AE259B0}" srcOrd="0" destOrd="0" presId="urn:microsoft.com/office/officeart/2005/8/layout/hProcess9"/>
    <dgm:cxn modelId="{C8E52CD2-C69D-4D5E-AC02-DCC4339C3713}" type="presParOf" srcId="{3DD57BE6-48E2-4F27-A3B0-26287E3CE360}" destId="{F2D749DF-1578-4F61-ACAE-05B0127A120D}" srcOrd="0" destOrd="0" presId="urn:microsoft.com/office/officeart/2005/8/layout/hProcess9"/>
    <dgm:cxn modelId="{30BD8B98-1EF0-4594-9F12-38902E9122F7}" type="presParOf" srcId="{3DD57BE6-48E2-4F27-A3B0-26287E3CE360}" destId="{69F75AAA-4A16-4CF4-B40F-DB7E9A77742C}" srcOrd="1" destOrd="0" presId="urn:microsoft.com/office/officeart/2005/8/layout/hProcess9"/>
    <dgm:cxn modelId="{D33E2DB3-D229-47C4-A22E-4EFD5A1FCFF3}" type="presParOf" srcId="{69F75AAA-4A16-4CF4-B40F-DB7E9A77742C}" destId="{350877A8-378A-4FD5-A428-44957AE259B0}" srcOrd="0" destOrd="0" presId="urn:microsoft.com/office/officeart/2005/8/layout/hProcess9"/>
    <dgm:cxn modelId="{93894035-8E9D-41FC-8E9C-F45F0D570431}" type="presParOf" srcId="{69F75AAA-4A16-4CF4-B40F-DB7E9A77742C}" destId="{05623E92-410D-4B64-B9F6-7CEE395134A1}" srcOrd="1" destOrd="0" presId="urn:microsoft.com/office/officeart/2005/8/layout/hProcess9"/>
    <dgm:cxn modelId="{7F8B19C1-49CD-4F66-A499-8646334208EA}" type="presParOf" srcId="{69F75AAA-4A16-4CF4-B40F-DB7E9A77742C}" destId="{3705691D-7F54-4AB8-A4AD-7102928BE2B3}" srcOrd="2" destOrd="0" presId="urn:microsoft.com/office/officeart/2005/8/layout/hProcess9"/>
    <dgm:cxn modelId="{0BADCCB8-A80D-43D0-9989-3C0BBD160BD4}" type="presParOf" srcId="{69F75AAA-4A16-4CF4-B40F-DB7E9A77742C}" destId="{79E81473-C885-4B56-9B1D-E1E5BF969556}" srcOrd="3" destOrd="0" presId="urn:microsoft.com/office/officeart/2005/8/layout/hProcess9"/>
    <dgm:cxn modelId="{963F7285-9FE1-4B02-89C7-E8F9124E84D7}" type="presParOf" srcId="{69F75AAA-4A16-4CF4-B40F-DB7E9A77742C}" destId="{8514FAF2-3076-4BAD-BABB-F5895A81340F}" srcOrd="4" destOrd="0" presId="urn:microsoft.com/office/officeart/2005/8/layout/hProcess9"/>
    <dgm:cxn modelId="{1F496F47-668B-49AC-8EFF-90D1740A5981}" type="presParOf" srcId="{69F75AAA-4A16-4CF4-B40F-DB7E9A77742C}" destId="{4A7FBAA1-4182-4B2F-874F-842E695F6786}" srcOrd="5" destOrd="0" presId="urn:microsoft.com/office/officeart/2005/8/layout/hProcess9"/>
    <dgm:cxn modelId="{C95A2DAD-706A-4CCF-A928-9525F2F676F5}" type="presParOf" srcId="{69F75AAA-4A16-4CF4-B40F-DB7E9A77742C}" destId="{3E05E8BB-CCE0-4890-984B-64346F365B97}" srcOrd="6" destOrd="0" presId="urn:microsoft.com/office/officeart/2005/8/layout/hProcess9"/>
    <dgm:cxn modelId="{41A9D82D-0744-4B01-A677-D921E8AD13CE}" type="presParOf" srcId="{69F75AAA-4A16-4CF4-B40F-DB7E9A77742C}" destId="{9F688BB4-E867-48E9-985E-4AD00AAFC58F}" srcOrd="7" destOrd="0" presId="urn:microsoft.com/office/officeart/2005/8/layout/hProcess9"/>
    <dgm:cxn modelId="{6B306099-69EE-4A96-B6EB-A452863CD4FD}" type="presParOf" srcId="{69F75AAA-4A16-4CF4-B40F-DB7E9A77742C}" destId="{F1A671B0-6BDF-4BC6-AC52-E6D0DA43FD62}"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F96264-9D06-4979-89E5-266AD0B5BED4}">
      <dsp:nvSpPr>
        <dsp:cNvPr id="0" name=""/>
        <dsp:cNvSpPr/>
      </dsp:nvSpPr>
      <dsp:spPr>
        <a:xfrm>
          <a:off x="457199" y="0"/>
          <a:ext cx="5181600" cy="2971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844E1A-52AD-4BD5-B786-E8710DA4A6FD}">
      <dsp:nvSpPr>
        <dsp:cNvPr id="0" name=""/>
        <dsp:cNvSpPr/>
      </dsp:nvSpPr>
      <dsp:spPr>
        <a:xfrm>
          <a:off x="2278" y="891539"/>
          <a:ext cx="1119466" cy="1188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START</a:t>
          </a:r>
        </a:p>
        <a:p>
          <a:pPr lvl="0" algn="ctr" defTabSz="666750">
            <a:lnSpc>
              <a:spcPct val="90000"/>
            </a:lnSpc>
            <a:spcBef>
              <a:spcPct val="0"/>
            </a:spcBef>
            <a:spcAft>
              <a:spcPct val="35000"/>
            </a:spcAft>
          </a:pPr>
          <a:r>
            <a:rPr lang="en-US" sz="1500" kern="1200" dirty="0" smtClean="0"/>
            <a:t>?</a:t>
          </a:r>
          <a:endParaRPr lang="en-US" sz="1500" kern="1200" dirty="0"/>
        </a:p>
      </dsp:txBody>
      <dsp:txXfrm>
        <a:off x="2278" y="891539"/>
        <a:ext cx="1119466" cy="1188720"/>
      </dsp:txXfrm>
    </dsp:sp>
    <dsp:sp modelId="{8743931C-B347-42E1-ACE0-2893FA3B7DE0}">
      <dsp:nvSpPr>
        <dsp:cNvPr id="0" name=""/>
        <dsp:cNvSpPr/>
      </dsp:nvSpPr>
      <dsp:spPr>
        <a:xfrm>
          <a:off x="1245272" y="891539"/>
          <a:ext cx="1119466" cy="1188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DIVIDE BY 2</a:t>
          </a:r>
          <a:endParaRPr lang="en-US" sz="1500" kern="1200" dirty="0"/>
        </a:p>
      </dsp:txBody>
      <dsp:txXfrm>
        <a:off x="1245272" y="891539"/>
        <a:ext cx="1119466" cy="1188720"/>
      </dsp:txXfrm>
    </dsp:sp>
    <dsp:sp modelId="{2A34FB98-839D-4863-A3B3-331B98526810}">
      <dsp:nvSpPr>
        <dsp:cNvPr id="0" name=""/>
        <dsp:cNvSpPr/>
      </dsp:nvSpPr>
      <dsp:spPr>
        <a:xfrm>
          <a:off x="2488266" y="927201"/>
          <a:ext cx="1119466" cy="1188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SUBTRACT 5</a:t>
          </a:r>
          <a:endParaRPr lang="en-US" sz="1500" kern="1200" dirty="0"/>
        </a:p>
      </dsp:txBody>
      <dsp:txXfrm>
        <a:off x="2488266" y="927201"/>
        <a:ext cx="1119466" cy="1188720"/>
      </dsp:txXfrm>
    </dsp:sp>
    <dsp:sp modelId="{65A1E570-F351-45E6-B205-61BEADC8750D}">
      <dsp:nvSpPr>
        <dsp:cNvPr id="0" name=""/>
        <dsp:cNvSpPr/>
      </dsp:nvSpPr>
      <dsp:spPr>
        <a:xfrm>
          <a:off x="3731260" y="927201"/>
          <a:ext cx="1119466" cy="1188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MULTIPLY BY 8</a:t>
          </a:r>
          <a:endParaRPr lang="en-US" sz="1500" kern="1200" dirty="0"/>
        </a:p>
      </dsp:txBody>
      <dsp:txXfrm>
        <a:off x="3731260" y="927201"/>
        <a:ext cx="1119466" cy="1188720"/>
      </dsp:txXfrm>
    </dsp:sp>
    <dsp:sp modelId="{BE244A14-1DBB-4F15-896B-799BE710FB1D}">
      <dsp:nvSpPr>
        <dsp:cNvPr id="0" name=""/>
        <dsp:cNvSpPr/>
      </dsp:nvSpPr>
      <dsp:spPr>
        <a:xfrm>
          <a:off x="4974254" y="927201"/>
          <a:ext cx="1119466" cy="1188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END</a:t>
          </a:r>
        </a:p>
        <a:p>
          <a:pPr lvl="0" algn="ctr" defTabSz="666750">
            <a:lnSpc>
              <a:spcPct val="90000"/>
            </a:lnSpc>
            <a:spcBef>
              <a:spcPct val="0"/>
            </a:spcBef>
            <a:spcAft>
              <a:spcPct val="35000"/>
            </a:spcAft>
          </a:pPr>
          <a:r>
            <a:rPr lang="en-US" sz="2800" kern="1200" dirty="0" smtClean="0"/>
            <a:t>32</a:t>
          </a:r>
          <a:endParaRPr lang="en-US" sz="2800" kern="1200" dirty="0"/>
        </a:p>
      </dsp:txBody>
      <dsp:txXfrm>
        <a:off x="4974254" y="927201"/>
        <a:ext cx="1119466" cy="1188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D749DF-1578-4F61-ACAE-05B0127A120D}">
      <dsp:nvSpPr>
        <dsp:cNvPr id="0" name=""/>
        <dsp:cNvSpPr/>
      </dsp:nvSpPr>
      <dsp:spPr>
        <a:xfrm>
          <a:off x="502920" y="0"/>
          <a:ext cx="5699760" cy="609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0877A8-378A-4FD5-A428-44957AE259B0}">
      <dsp:nvSpPr>
        <dsp:cNvPr id="0" name=""/>
        <dsp:cNvSpPr/>
      </dsp:nvSpPr>
      <dsp:spPr>
        <a:xfrm>
          <a:off x="4103" y="182880"/>
          <a:ext cx="1239680" cy="24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START  ?</a:t>
          </a:r>
          <a:endParaRPr lang="en-US" sz="1000" kern="1200" dirty="0"/>
        </a:p>
      </dsp:txBody>
      <dsp:txXfrm>
        <a:off x="4103" y="182880"/>
        <a:ext cx="1239680" cy="243840"/>
      </dsp:txXfrm>
    </dsp:sp>
    <dsp:sp modelId="{3705691D-7F54-4AB8-A4AD-7102928BE2B3}">
      <dsp:nvSpPr>
        <dsp:cNvPr id="0" name=""/>
        <dsp:cNvSpPr/>
      </dsp:nvSpPr>
      <dsp:spPr>
        <a:xfrm>
          <a:off x="1368531" y="182880"/>
          <a:ext cx="1239680" cy="24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MULTIPLY BY 3</a:t>
          </a:r>
          <a:endParaRPr lang="en-US" sz="1000" kern="1200" dirty="0"/>
        </a:p>
      </dsp:txBody>
      <dsp:txXfrm>
        <a:off x="1368531" y="182880"/>
        <a:ext cx="1239680" cy="243840"/>
      </dsp:txXfrm>
    </dsp:sp>
    <dsp:sp modelId="{8514FAF2-3076-4BAD-BABB-F5895A81340F}">
      <dsp:nvSpPr>
        <dsp:cNvPr id="0" name=""/>
        <dsp:cNvSpPr/>
      </dsp:nvSpPr>
      <dsp:spPr>
        <a:xfrm>
          <a:off x="2744300" y="182880"/>
          <a:ext cx="1239680" cy="24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ADD 20</a:t>
          </a:r>
          <a:endParaRPr lang="en-US" sz="1000" kern="1200" dirty="0"/>
        </a:p>
      </dsp:txBody>
      <dsp:txXfrm>
        <a:off x="2744300" y="182880"/>
        <a:ext cx="1239680" cy="243840"/>
      </dsp:txXfrm>
    </dsp:sp>
    <dsp:sp modelId="{3E05E8BB-CCE0-4890-984B-64346F365B97}">
      <dsp:nvSpPr>
        <dsp:cNvPr id="0" name=""/>
        <dsp:cNvSpPr/>
      </dsp:nvSpPr>
      <dsp:spPr>
        <a:xfrm>
          <a:off x="4108728" y="182880"/>
          <a:ext cx="1239680" cy="24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DIVIDE BY 2</a:t>
          </a:r>
          <a:endParaRPr lang="en-US" sz="1000" kern="1200" dirty="0"/>
        </a:p>
      </dsp:txBody>
      <dsp:txXfrm>
        <a:off x="4108728" y="182880"/>
        <a:ext cx="1239680" cy="243840"/>
      </dsp:txXfrm>
    </dsp:sp>
    <dsp:sp modelId="{F1A671B0-6BDF-4BC6-AC52-E6D0DA43FD62}">
      <dsp:nvSpPr>
        <dsp:cNvPr id="0" name=""/>
        <dsp:cNvSpPr/>
      </dsp:nvSpPr>
      <dsp:spPr>
        <a:xfrm>
          <a:off x="5465919" y="182880"/>
          <a:ext cx="1239680" cy="24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END  40</a:t>
          </a:r>
          <a:endParaRPr lang="en-US" sz="1000" kern="1200" dirty="0"/>
        </a:p>
      </dsp:txBody>
      <dsp:txXfrm>
        <a:off x="5465919" y="182880"/>
        <a:ext cx="1239680" cy="2438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42DEF-73F2-4F72-BC8D-0C5074FBDAD1}" type="datetimeFigureOut">
              <a:rPr lang="en-US" smtClean="0"/>
              <a:pPr/>
              <a:t>6/24/2014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981D6-C480-4BEF-A543-000AAC1374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6981D6-C480-4BEF-A543-000AAC13743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99F4020-C3E2-4A97-BE54-93EFC347F888}" type="datetimeFigureOut">
              <a:rPr lang="en-US" smtClean="0"/>
              <a:pPr/>
              <a:t>6/24/2014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515A25C-833C-4265-A547-087D29F3A42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9F4020-C3E2-4A97-BE54-93EFC347F888}"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5A25C-833C-4265-A547-087D29F3A4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9F4020-C3E2-4A97-BE54-93EFC347F888}"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5A25C-833C-4265-A547-087D29F3A4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9F4020-C3E2-4A97-BE54-93EFC347F888}"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5A25C-833C-4265-A547-087D29F3A42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9F4020-C3E2-4A97-BE54-93EFC347F888}" type="datetimeFigureOut">
              <a:rPr lang="en-US" smtClean="0"/>
              <a:pPr/>
              <a:t>6/24/2014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515A25C-833C-4265-A547-087D29F3A4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9F4020-C3E2-4A97-BE54-93EFC347F888}"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5A25C-833C-4265-A547-087D29F3A42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9F4020-C3E2-4A97-BE54-93EFC347F888}"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15A25C-833C-4265-A547-087D29F3A42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9F4020-C3E2-4A97-BE54-93EFC347F888}"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15A25C-833C-4265-A547-087D29F3A4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F4020-C3E2-4A97-BE54-93EFC347F888}"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15A25C-833C-4265-A547-087D29F3A4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9F4020-C3E2-4A97-BE54-93EFC347F888}"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5A25C-833C-4265-A547-087D29F3A42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9F4020-C3E2-4A97-BE54-93EFC347F888}" type="datetimeFigureOut">
              <a:rPr lang="en-US" smtClean="0"/>
              <a:pPr/>
              <a:t>6/24/2014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515A25C-833C-4265-A547-087D29F3A42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99F4020-C3E2-4A97-BE54-93EFC347F888}" type="datetimeFigureOut">
              <a:rPr lang="en-US" smtClean="0"/>
              <a:pPr/>
              <a:t>6/24/2014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15A25C-833C-4265-A547-087D29F3A4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990600"/>
          </a:xfrm>
        </p:spPr>
        <p:txBody>
          <a:bodyPr>
            <a:noAutofit/>
          </a:bodyPr>
          <a:lstStyle/>
          <a:p>
            <a:r>
              <a:rPr lang="en-US" sz="5400" dirty="0" smtClean="0"/>
              <a:t>Working Backwards</a:t>
            </a:r>
            <a:endParaRPr lang="en-US" sz="5400" dirty="0"/>
          </a:p>
        </p:txBody>
      </p:sp>
      <p:sp>
        <p:nvSpPr>
          <p:cNvPr id="2" name="Title 1"/>
          <p:cNvSpPr>
            <a:spLocks noGrp="1"/>
          </p:cNvSpPr>
          <p:nvPr>
            <p:ph type="ctrTitle"/>
          </p:nvPr>
        </p:nvSpPr>
        <p:spPr/>
        <p:txBody>
          <a:bodyPr/>
          <a:lstStyle/>
          <a:p>
            <a:r>
              <a:rPr lang="en-US" dirty="0" smtClean="0"/>
              <a:t>Math Olympiad Strategies</a:t>
            </a:r>
            <a:endParaRPr lang="en-US" dirty="0"/>
          </a:p>
        </p:txBody>
      </p:sp>
      <p:sp>
        <p:nvSpPr>
          <p:cNvPr id="1026" name="UTurnArrow"/>
          <p:cNvSpPr>
            <a:spLocks noEditPoints="1" noChangeArrowheads="1"/>
          </p:cNvSpPr>
          <p:nvPr/>
        </p:nvSpPr>
        <p:spPr bwMode="auto">
          <a:xfrm rot="5400000">
            <a:off x="3519487" y="3262313"/>
            <a:ext cx="2105025" cy="4114799"/>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Money Wise</a:t>
            </a:r>
            <a:endParaRPr lang="en-US" dirty="0"/>
          </a:p>
        </p:txBody>
      </p:sp>
      <p:sp>
        <p:nvSpPr>
          <p:cNvPr id="3" name="Content Placeholder 2"/>
          <p:cNvSpPr>
            <a:spLocks noGrp="1"/>
          </p:cNvSpPr>
          <p:nvPr>
            <p:ph sz="quarter" idx="1"/>
          </p:nvPr>
        </p:nvSpPr>
        <p:spPr>
          <a:xfrm>
            <a:off x="914400" y="762000"/>
            <a:ext cx="7772400" cy="3352800"/>
          </a:xfrm>
        </p:spPr>
        <p:txBody>
          <a:bodyPr/>
          <a:lstStyle/>
          <a:p>
            <a:r>
              <a:rPr lang="en-US" dirty="0" smtClean="0"/>
              <a:t>Ashley gave Ben and Chris as much money as each had.  Then Ben gave Ashley and Chris as much money as each already had.  Then Chris gave Ashley and Ben as much money as each had.  Then each of the three people had $24.  How much money did each have to begin with?</a:t>
            </a:r>
          </a:p>
          <a:p>
            <a:r>
              <a:rPr lang="en-US" dirty="0" smtClean="0"/>
              <a:t>This problem has 4 stages.  The only amount that is known is in the fourth stage, which is the final outcome.  Let’s consider the stages in reverse order and make a table:</a:t>
            </a:r>
            <a:endParaRPr lang="en-US" dirty="0"/>
          </a:p>
        </p:txBody>
      </p:sp>
      <p:graphicFrame>
        <p:nvGraphicFramePr>
          <p:cNvPr id="4" name="Table 3"/>
          <p:cNvGraphicFramePr>
            <a:graphicFrameLocks noGrp="1"/>
          </p:cNvGraphicFramePr>
          <p:nvPr/>
        </p:nvGraphicFramePr>
        <p:xfrm>
          <a:off x="1371600" y="4114800"/>
          <a:ext cx="6301105" cy="2438398"/>
        </p:xfrm>
        <a:graphic>
          <a:graphicData uri="http://schemas.openxmlformats.org/drawingml/2006/table">
            <a:tbl>
              <a:tblPr firstRow="1" bandRow="1">
                <a:tableStyleId>{5C22544A-7EE6-4342-B048-85BDC9FD1C3A}</a:tableStyleId>
              </a:tblPr>
              <a:tblGrid>
                <a:gridCol w="1016000"/>
                <a:gridCol w="2108200"/>
                <a:gridCol w="838200"/>
                <a:gridCol w="914400"/>
                <a:gridCol w="762000"/>
                <a:gridCol w="662305"/>
              </a:tblGrid>
              <a:tr h="427892">
                <a:tc>
                  <a:txBody>
                    <a:bodyPr/>
                    <a:lstStyle/>
                    <a:p>
                      <a:pPr algn="ctr"/>
                      <a:r>
                        <a:rPr lang="en-US" b="0" dirty="0" smtClean="0"/>
                        <a:t>STAGE</a:t>
                      </a:r>
                      <a:endParaRPr lang="en-US" b="0" dirty="0"/>
                    </a:p>
                  </a:txBody>
                  <a:tcPr/>
                </a:tc>
                <a:tc>
                  <a:txBody>
                    <a:bodyPr/>
                    <a:lstStyle/>
                    <a:p>
                      <a:pPr algn="ctr"/>
                      <a:r>
                        <a:rPr lang="en-US" dirty="0" smtClean="0"/>
                        <a:t>ACTION</a:t>
                      </a:r>
                      <a:endParaRPr lang="en-US" dirty="0"/>
                    </a:p>
                  </a:txBody>
                  <a:tcPr/>
                </a:tc>
                <a:tc>
                  <a:txBody>
                    <a:bodyPr/>
                    <a:lstStyle/>
                    <a:p>
                      <a:pPr algn="ctr"/>
                      <a:r>
                        <a:rPr lang="en-US" dirty="0" smtClean="0"/>
                        <a:t>Ashley</a:t>
                      </a:r>
                      <a:endParaRPr lang="en-US" dirty="0"/>
                    </a:p>
                  </a:txBody>
                  <a:tcPr/>
                </a:tc>
                <a:tc>
                  <a:txBody>
                    <a:bodyPr/>
                    <a:lstStyle/>
                    <a:p>
                      <a:pPr algn="ctr"/>
                      <a:r>
                        <a:rPr lang="en-US" dirty="0" smtClean="0"/>
                        <a:t>Ben</a:t>
                      </a:r>
                      <a:endParaRPr lang="en-US" dirty="0"/>
                    </a:p>
                  </a:txBody>
                  <a:tcPr/>
                </a:tc>
                <a:tc>
                  <a:txBody>
                    <a:bodyPr/>
                    <a:lstStyle/>
                    <a:p>
                      <a:pPr algn="ctr"/>
                      <a:r>
                        <a:rPr lang="en-US" dirty="0" smtClean="0"/>
                        <a:t>Chris</a:t>
                      </a:r>
                      <a:endParaRPr lang="en-US" dirty="0"/>
                    </a:p>
                  </a:txBody>
                  <a:tcPr/>
                </a:tc>
                <a:tc>
                  <a:txBody>
                    <a:bodyPr/>
                    <a:lstStyle/>
                    <a:p>
                      <a:pPr algn="ctr"/>
                      <a:r>
                        <a:rPr lang="en-US" dirty="0" smtClean="0"/>
                        <a:t>SUM</a:t>
                      </a:r>
                      <a:endParaRPr lang="en-US" dirty="0"/>
                    </a:p>
                  </a:txBody>
                  <a:tcPr/>
                </a:tc>
              </a:tr>
              <a:tr h="427892">
                <a:tc>
                  <a:txBody>
                    <a:bodyPr/>
                    <a:lstStyle/>
                    <a:p>
                      <a:pPr algn="ctr"/>
                      <a:r>
                        <a:rPr lang="en-US" b="1" dirty="0" smtClean="0"/>
                        <a:t>4</a:t>
                      </a:r>
                      <a:endParaRPr lang="en-US" b="1" dirty="0"/>
                    </a:p>
                  </a:txBody>
                  <a:tcPr/>
                </a:tc>
                <a:tc>
                  <a:txBody>
                    <a:bodyPr/>
                    <a:lstStyle/>
                    <a:p>
                      <a:pPr algn="ctr"/>
                      <a:r>
                        <a:rPr lang="en-US" dirty="0" smtClean="0"/>
                        <a:t>Each</a:t>
                      </a:r>
                      <a:r>
                        <a:rPr lang="en-US" baseline="0" dirty="0" smtClean="0"/>
                        <a:t> ends with $24</a:t>
                      </a:r>
                      <a:endParaRPr lang="en-US" dirty="0"/>
                    </a:p>
                  </a:txBody>
                  <a:tcPr/>
                </a:tc>
                <a:tc>
                  <a:txBody>
                    <a:bodyPr/>
                    <a:lstStyle/>
                    <a:p>
                      <a:pPr algn="ctr"/>
                      <a:r>
                        <a:rPr lang="en-US" dirty="0" smtClean="0"/>
                        <a:t>$24</a:t>
                      </a:r>
                      <a:endParaRPr lang="en-US" dirty="0"/>
                    </a:p>
                  </a:txBody>
                  <a:tcPr/>
                </a:tc>
                <a:tc>
                  <a:txBody>
                    <a:bodyPr/>
                    <a:lstStyle/>
                    <a:p>
                      <a:pPr algn="ctr"/>
                      <a:r>
                        <a:rPr lang="en-US" dirty="0" smtClean="0"/>
                        <a:t>$24</a:t>
                      </a:r>
                      <a:endParaRPr lang="en-US" dirty="0"/>
                    </a:p>
                  </a:txBody>
                  <a:tcPr/>
                </a:tc>
                <a:tc>
                  <a:txBody>
                    <a:bodyPr/>
                    <a:lstStyle/>
                    <a:p>
                      <a:pPr algn="ctr"/>
                      <a:r>
                        <a:rPr lang="en-US" dirty="0" smtClean="0"/>
                        <a:t>$24</a:t>
                      </a:r>
                      <a:endParaRPr lang="en-US" dirty="0"/>
                    </a:p>
                  </a:txBody>
                  <a:tcPr/>
                </a:tc>
                <a:tc>
                  <a:txBody>
                    <a:bodyPr/>
                    <a:lstStyle/>
                    <a:p>
                      <a:pPr algn="ctr"/>
                      <a:r>
                        <a:rPr lang="en-US" dirty="0" smtClean="0"/>
                        <a:t>$72</a:t>
                      </a:r>
                      <a:endParaRPr lang="en-US" dirty="0"/>
                    </a:p>
                  </a:txBody>
                  <a:tcPr/>
                </a:tc>
              </a:tr>
              <a:tr h="527538">
                <a:tc>
                  <a:txBody>
                    <a:bodyPr/>
                    <a:lstStyle/>
                    <a:p>
                      <a:pPr algn="ctr"/>
                      <a:r>
                        <a:rPr lang="en-US" b="1" dirty="0" smtClean="0"/>
                        <a:t>3</a:t>
                      </a:r>
                      <a:endParaRPr lang="en-US" b="1" dirty="0"/>
                    </a:p>
                  </a:txBody>
                  <a:tcPr/>
                </a:tc>
                <a:tc>
                  <a:txBody>
                    <a:bodyPr/>
                    <a:lstStyle/>
                    <a:p>
                      <a:pPr algn="ctr"/>
                      <a:r>
                        <a:rPr lang="en-US" sz="1200" dirty="0" smtClean="0"/>
                        <a:t>Chris gave</a:t>
                      </a:r>
                      <a:r>
                        <a:rPr lang="en-US" sz="1200" baseline="0" dirty="0" smtClean="0"/>
                        <a:t> Ashley and Ben half of what each will have in stage 4</a:t>
                      </a:r>
                      <a:endParaRPr lang="en-US" sz="1200" dirty="0"/>
                    </a:p>
                  </a:txBody>
                  <a:tcPr/>
                </a:tc>
                <a:tc>
                  <a:txBody>
                    <a:bodyPr/>
                    <a:lstStyle/>
                    <a:p>
                      <a:pPr algn="ctr"/>
                      <a:r>
                        <a:rPr lang="en-US" dirty="0" smtClean="0"/>
                        <a:t>$12</a:t>
                      </a:r>
                      <a:endParaRPr lang="en-US" dirty="0"/>
                    </a:p>
                  </a:txBody>
                  <a:tcPr/>
                </a:tc>
                <a:tc>
                  <a:txBody>
                    <a:bodyPr/>
                    <a:lstStyle/>
                    <a:p>
                      <a:pPr algn="ctr"/>
                      <a:r>
                        <a:rPr lang="en-US" dirty="0" smtClean="0"/>
                        <a:t>$12</a:t>
                      </a:r>
                      <a:endParaRPr lang="en-US" dirty="0"/>
                    </a:p>
                  </a:txBody>
                  <a:tcPr/>
                </a:tc>
                <a:tc>
                  <a:txBody>
                    <a:bodyPr/>
                    <a:lstStyle/>
                    <a:p>
                      <a:pPr algn="ctr"/>
                      <a:r>
                        <a:rPr lang="en-US" dirty="0" smtClean="0"/>
                        <a:t>$48</a:t>
                      </a:r>
                      <a:endParaRPr lang="en-US" dirty="0"/>
                    </a:p>
                  </a:txBody>
                  <a:tcPr/>
                </a:tc>
                <a:tc>
                  <a:txBody>
                    <a:bodyPr/>
                    <a:lstStyle/>
                    <a:p>
                      <a:pPr algn="ctr"/>
                      <a:r>
                        <a:rPr lang="en-US" dirty="0" smtClean="0"/>
                        <a:t>$72</a:t>
                      </a:r>
                      <a:endParaRPr lang="en-US" dirty="0"/>
                    </a:p>
                  </a:txBody>
                  <a:tcPr/>
                </a:tc>
              </a:tr>
              <a:tr h="527538">
                <a:tc>
                  <a:txBody>
                    <a:bodyPr/>
                    <a:lstStyle/>
                    <a:p>
                      <a:pPr algn="ctr"/>
                      <a:r>
                        <a:rPr lang="en-US" b="1" dirty="0" smtClean="0"/>
                        <a:t>2</a:t>
                      </a:r>
                      <a:endParaRPr lang="en-US" b="1" dirty="0"/>
                    </a:p>
                  </a:txBody>
                  <a:tcPr/>
                </a:tc>
                <a:tc>
                  <a:txBody>
                    <a:bodyPr/>
                    <a:lstStyle/>
                    <a:p>
                      <a:pPr algn="ctr"/>
                      <a:r>
                        <a:rPr lang="en-US" sz="1200" dirty="0" smtClean="0"/>
                        <a:t>Ben gave Ashley and Chris half of what each will have in stage 3.</a:t>
                      </a:r>
                      <a:endParaRPr lang="en-US" sz="1200" dirty="0"/>
                    </a:p>
                  </a:txBody>
                  <a:tcPr/>
                </a:tc>
                <a:tc>
                  <a:txBody>
                    <a:bodyPr/>
                    <a:lstStyle/>
                    <a:p>
                      <a:pPr algn="ctr"/>
                      <a:r>
                        <a:rPr lang="en-US" dirty="0" smtClean="0"/>
                        <a:t>$6</a:t>
                      </a:r>
                      <a:endParaRPr lang="en-US" dirty="0"/>
                    </a:p>
                  </a:txBody>
                  <a:tcPr/>
                </a:tc>
                <a:tc>
                  <a:txBody>
                    <a:bodyPr/>
                    <a:lstStyle/>
                    <a:p>
                      <a:pPr algn="ctr"/>
                      <a:r>
                        <a:rPr lang="en-US" dirty="0" smtClean="0"/>
                        <a:t>$42</a:t>
                      </a:r>
                      <a:endParaRPr lang="en-US" dirty="0"/>
                    </a:p>
                  </a:txBody>
                  <a:tcPr/>
                </a:tc>
                <a:tc>
                  <a:txBody>
                    <a:bodyPr/>
                    <a:lstStyle/>
                    <a:p>
                      <a:pPr algn="ctr"/>
                      <a:r>
                        <a:rPr lang="en-US" dirty="0" smtClean="0"/>
                        <a:t>$24</a:t>
                      </a:r>
                      <a:endParaRPr lang="en-US" dirty="0"/>
                    </a:p>
                  </a:txBody>
                  <a:tcPr/>
                </a:tc>
                <a:tc>
                  <a:txBody>
                    <a:bodyPr/>
                    <a:lstStyle/>
                    <a:p>
                      <a:pPr algn="ctr"/>
                      <a:r>
                        <a:rPr lang="en-US" dirty="0" smtClean="0"/>
                        <a:t>$72</a:t>
                      </a:r>
                      <a:endParaRPr lang="en-US" dirty="0"/>
                    </a:p>
                  </a:txBody>
                  <a:tcPr/>
                </a:tc>
              </a:tr>
              <a:tr h="527538">
                <a:tc>
                  <a:txBody>
                    <a:bodyPr/>
                    <a:lstStyle/>
                    <a:p>
                      <a:pPr algn="ctr"/>
                      <a:r>
                        <a:rPr lang="en-US" b="1" dirty="0" smtClean="0"/>
                        <a:t>1</a:t>
                      </a:r>
                      <a:endParaRPr lang="en-US" b="1" dirty="0"/>
                    </a:p>
                  </a:txBody>
                  <a:tcPr/>
                </a:tc>
                <a:tc>
                  <a:txBody>
                    <a:bodyPr/>
                    <a:lstStyle/>
                    <a:p>
                      <a:pPr algn="ctr"/>
                      <a:r>
                        <a:rPr lang="en-US" sz="1200" dirty="0" smtClean="0"/>
                        <a:t>Ashley gave Ben and Chris half of what each will have in stage 2.</a:t>
                      </a:r>
                      <a:endParaRPr lang="en-US" sz="1200" dirty="0"/>
                    </a:p>
                  </a:txBody>
                  <a:tcPr/>
                </a:tc>
                <a:tc>
                  <a:txBody>
                    <a:bodyPr/>
                    <a:lstStyle/>
                    <a:p>
                      <a:pPr algn="ctr"/>
                      <a:r>
                        <a:rPr lang="en-US" dirty="0" smtClean="0"/>
                        <a:t>$39</a:t>
                      </a:r>
                      <a:endParaRPr lang="en-US" dirty="0"/>
                    </a:p>
                  </a:txBody>
                  <a:tcPr/>
                </a:tc>
                <a:tc>
                  <a:txBody>
                    <a:bodyPr/>
                    <a:lstStyle/>
                    <a:p>
                      <a:pPr algn="ctr"/>
                      <a:r>
                        <a:rPr lang="en-US" dirty="0" smtClean="0"/>
                        <a:t>$21</a:t>
                      </a:r>
                      <a:endParaRPr lang="en-US" dirty="0"/>
                    </a:p>
                  </a:txBody>
                  <a:tcPr/>
                </a:tc>
                <a:tc>
                  <a:txBody>
                    <a:bodyPr/>
                    <a:lstStyle/>
                    <a:p>
                      <a:pPr algn="ctr"/>
                      <a:r>
                        <a:rPr lang="en-US" dirty="0" smtClean="0"/>
                        <a:t>$12</a:t>
                      </a:r>
                      <a:endParaRPr lang="en-US" dirty="0"/>
                    </a:p>
                  </a:txBody>
                  <a:tcPr/>
                </a:tc>
                <a:tc>
                  <a:txBody>
                    <a:bodyPr/>
                    <a:lstStyle/>
                    <a:p>
                      <a:pPr algn="ctr"/>
                      <a:r>
                        <a:rPr lang="en-US" dirty="0" smtClean="0"/>
                        <a:t>$72</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Flow</a:t>
            </a:r>
            <a:endParaRPr lang="en-US" dirty="0"/>
          </a:p>
        </p:txBody>
      </p:sp>
      <p:sp>
        <p:nvSpPr>
          <p:cNvPr id="3" name="Content Placeholder 2"/>
          <p:cNvSpPr>
            <a:spLocks noGrp="1"/>
          </p:cNvSpPr>
          <p:nvPr>
            <p:ph sz="quarter" idx="1"/>
          </p:nvPr>
        </p:nvSpPr>
        <p:spPr/>
        <p:txBody>
          <a:bodyPr/>
          <a:lstStyle/>
          <a:p>
            <a:r>
              <a:rPr lang="en-US" dirty="0" smtClean="0"/>
              <a:t>What number belongs in the </a:t>
            </a:r>
            <a:r>
              <a:rPr lang="en-US" i="1" dirty="0" smtClean="0"/>
              <a:t>START</a:t>
            </a:r>
            <a:r>
              <a:rPr lang="en-US" dirty="0" smtClean="0"/>
              <a:t> circle of this “flow chart”?</a:t>
            </a:r>
            <a:endParaRPr lang="en-US" dirty="0"/>
          </a:p>
        </p:txBody>
      </p:sp>
      <p:graphicFrame>
        <p:nvGraphicFramePr>
          <p:cNvPr id="4" name="Diagram 3"/>
          <p:cNvGraphicFramePr/>
          <p:nvPr/>
        </p:nvGraphicFramePr>
        <p:xfrm>
          <a:off x="1524000" y="2286000"/>
          <a:ext cx="60960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66800" y="5486400"/>
            <a:ext cx="6858000" cy="923330"/>
          </a:xfrm>
          <a:prstGeom prst="rect">
            <a:avLst/>
          </a:prstGeom>
          <a:noFill/>
        </p:spPr>
        <p:txBody>
          <a:bodyPr wrap="square" rtlCol="0">
            <a:spAutoFit/>
          </a:bodyPr>
          <a:lstStyle/>
          <a:p>
            <a:r>
              <a:rPr lang="en-US" dirty="0" smtClean="0"/>
              <a:t>To find the starting number use the inverse of each operation in reverse order:</a:t>
            </a:r>
          </a:p>
          <a:p>
            <a:r>
              <a:rPr lang="en-US" dirty="0" smtClean="0"/>
              <a:t>32 divided by 8 plus 5 multiply by 2 = ?</a:t>
            </a:r>
          </a:p>
          <a:p>
            <a:r>
              <a:rPr lang="en-US" dirty="0" smtClean="0"/>
              <a:t>The number in the START circle is 18.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Autofit/>
          </a:bodyPr>
          <a:lstStyle/>
          <a:p>
            <a:r>
              <a:rPr lang="en-US" sz="1400" dirty="0" smtClean="0"/>
              <a:t>Work Backwards</a:t>
            </a:r>
            <a:r>
              <a:rPr lang="en-US" sz="1400" dirty="0" smtClean="0"/>
              <a:t>  Strategy </a:t>
            </a:r>
            <a:r>
              <a:rPr lang="en-US" sz="1400" dirty="0" smtClean="0"/>
              <a:t>Homework                                  NAME:______________________________</a:t>
            </a:r>
            <a:br>
              <a:rPr lang="en-US" sz="1400" dirty="0" smtClean="0"/>
            </a:br>
            <a:r>
              <a:rPr lang="en-US" sz="1400" dirty="0" smtClean="0"/>
              <a:t>Due:____________________________</a:t>
            </a:r>
            <a:endParaRPr lang="en-US" sz="1400" dirty="0"/>
          </a:p>
        </p:txBody>
      </p:sp>
      <p:sp>
        <p:nvSpPr>
          <p:cNvPr id="3" name="Content Placeholder 2"/>
          <p:cNvSpPr>
            <a:spLocks noGrp="1"/>
          </p:cNvSpPr>
          <p:nvPr>
            <p:ph sz="quarter" idx="1"/>
          </p:nvPr>
        </p:nvSpPr>
        <p:spPr>
          <a:xfrm>
            <a:off x="914400" y="762000"/>
            <a:ext cx="7772400" cy="5638800"/>
          </a:xfrm>
        </p:spPr>
        <p:txBody>
          <a:bodyPr>
            <a:normAutofit fontScale="92500"/>
          </a:bodyPr>
          <a:lstStyle/>
          <a:p>
            <a:pPr marL="342900" indent="-342900">
              <a:buAutoNum type="arabicPeriod"/>
            </a:pPr>
            <a:r>
              <a:rPr lang="en-US" sz="1400" dirty="0" smtClean="0"/>
              <a:t>I went into a store and spent half of my money and then $20 more.  I went into a second store and spent half of my remaining money and then $20 more.  Then I had no money left.  How much money did I have when I went into the first store?</a:t>
            </a:r>
            <a:endParaRPr lang="en-US" sz="1400" dirty="0" smtClean="0"/>
          </a:p>
          <a:p>
            <a:pPr marL="342900" indent="-342900">
              <a:buAutoNum type="arabicPeriod"/>
            </a:pPr>
            <a:endParaRPr lang="en-US" sz="1400" dirty="0" smtClean="0"/>
          </a:p>
          <a:p>
            <a:pPr marL="342900" indent="-342900">
              <a:buAutoNum type="arabicPeriod"/>
            </a:pPr>
            <a:endParaRPr lang="en-US" sz="1400" dirty="0" smtClean="0"/>
          </a:p>
          <a:p>
            <a:pPr marL="342900" indent="-342900">
              <a:buAutoNum type="arabicPeriod"/>
            </a:pPr>
            <a:r>
              <a:rPr lang="en-US" sz="1400" dirty="0" smtClean="0"/>
              <a:t>What number belongs in the </a:t>
            </a:r>
            <a:r>
              <a:rPr lang="en-US" sz="1400" b="1" dirty="0" smtClean="0"/>
              <a:t>START </a:t>
            </a:r>
            <a:r>
              <a:rPr lang="en-US" sz="1400" dirty="0" smtClean="0"/>
              <a:t> box of this “flow chart” </a:t>
            </a:r>
            <a:r>
              <a:rPr lang="en-US" sz="1400" dirty="0" smtClean="0"/>
              <a:t>?</a:t>
            </a:r>
          </a:p>
          <a:p>
            <a:pPr marL="342900" indent="-342900">
              <a:buAutoNum type="arabicPeriod"/>
            </a:pPr>
            <a:endParaRPr lang="en-US" sz="1400" dirty="0" smtClean="0"/>
          </a:p>
          <a:p>
            <a:pPr marL="342900" indent="-342900">
              <a:buAutoNum type="arabicPeriod"/>
            </a:pPr>
            <a:endParaRPr lang="en-US" sz="1400" dirty="0" smtClean="0"/>
          </a:p>
          <a:p>
            <a:pPr marL="342900" indent="-342900">
              <a:buAutoNum type="arabicPeriod"/>
            </a:pPr>
            <a:endParaRPr lang="en-US" sz="1400" dirty="0" smtClean="0"/>
          </a:p>
          <a:p>
            <a:pPr marL="342900" indent="-342900">
              <a:buAutoNum type="arabicPeriod"/>
            </a:pPr>
            <a:endParaRPr lang="en-US" sz="1400" dirty="0" smtClean="0"/>
          </a:p>
          <a:p>
            <a:pPr marL="342900" indent="-342900">
              <a:buAutoNum type="arabicPeriod"/>
            </a:pPr>
            <a:r>
              <a:rPr lang="en-US" sz="1400" dirty="0" smtClean="0"/>
              <a:t>At the end of one school day a teacher had 17 crayons left.  The teacher remembered giving out 14 of all her crayons in the morning, getting 12 crayons back at recess, and giving out 11 crayons after lunch.  How many crayons did the teacher have at the start of the day</a:t>
            </a:r>
            <a:r>
              <a:rPr lang="en-US" sz="1400" dirty="0" smtClean="0"/>
              <a:t>?</a:t>
            </a:r>
            <a:endParaRPr lang="en-US" sz="1400" dirty="0" smtClean="0"/>
          </a:p>
          <a:p>
            <a:pPr marL="342900" indent="-342900">
              <a:buAutoNum type="arabicPeriod"/>
            </a:pPr>
            <a:endParaRPr lang="en-US" sz="1400" dirty="0" smtClean="0"/>
          </a:p>
          <a:p>
            <a:pPr marL="342900" indent="-342900">
              <a:buAutoNum type="arabicPeriod"/>
            </a:pPr>
            <a:endParaRPr lang="en-US" sz="1400" dirty="0" smtClean="0"/>
          </a:p>
          <a:p>
            <a:pPr marL="342900" indent="-342900">
              <a:buAutoNum type="arabicPeriod"/>
            </a:pPr>
            <a:r>
              <a:rPr lang="en-US" sz="1400" dirty="0" smtClean="0"/>
              <a:t>I  have a Magic Money Box that will double any amount of money placed in it and then add $5 to the doubled amount.  Today I placed a certain amount of money in the box.  The box then gave me a new amount, which I placed back into the box.  This time the box gave me $43.  How much money did I first place in the Magic Money Box?</a:t>
            </a:r>
          </a:p>
          <a:p>
            <a:pPr marL="342900" indent="-342900">
              <a:buAutoNum type="arabicPeriod"/>
            </a:pPr>
            <a:endParaRPr lang="en-US" sz="1400" dirty="0" smtClean="0"/>
          </a:p>
          <a:p>
            <a:pPr marL="342900" indent="-342900">
              <a:buAutoNum type="arabicPeriod"/>
            </a:pPr>
            <a:r>
              <a:rPr lang="en-US" sz="1400" dirty="0" smtClean="0"/>
              <a:t>A cooperative farm has three subdivisions, A, B, and C; the subdivisions lend equipment to each other as needed.  </a:t>
            </a:r>
            <a:r>
              <a:rPr lang="en-US" sz="1400" dirty="0" smtClean="0"/>
              <a:t>In the beginning  A lent B and C as many reapers as each then had.  Several months later B lent A and C as many reapers as each had then.  The following spring C lent A and B as many </a:t>
            </a:r>
            <a:r>
              <a:rPr lang="en-US" sz="1400" dirty="0" err="1" smtClean="0"/>
              <a:t>repers</a:t>
            </a:r>
            <a:r>
              <a:rPr lang="en-US" sz="1400" dirty="0" smtClean="0"/>
              <a:t> as each then had.  Each subdivision then had 16 reapers.  How many reapers did each have to begin with?</a:t>
            </a:r>
            <a:endParaRPr lang="en-US" sz="1400" dirty="0" smtClean="0"/>
          </a:p>
          <a:p>
            <a:pPr marL="342900" indent="-342900">
              <a:buAutoNum type="arabicPeriod"/>
            </a:pPr>
            <a:endParaRPr lang="en-US" sz="1400" dirty="0" smtClean="0"/>
          </a:p>
          <a:p>
            <a:pPr marL="342900" indent="-342900">
              <a:buAutoNum type="arabicPeriod"/>
            </a:pPr>
            <a:endParaRPr lang="en-US" sz="1400" dirty="0"/>
          </a:p>
        </p:txBody>
      </p:sp>
      <p:graphicFrame>
        <p:nvGraphicFramePr>
          <p:cNvPr id="4" name="Diagram 3"/>
          <p:cNvGraphicFramePr/>
          <p:nvPr/>
        </p:nvGraphicFramePr>
        <p:xfrm>
          <a:off x="1524000" y="2362200"/>
          <a:ext cx="67056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268</TotalTime>
  <Words>568</Words>
  <Application>Microsoft Office PowerPoint</Application>
  <PresentationFormat>On-screen Show (4:3)</PresentationFormat>
  <Paragraphs>68</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Math Olympiad Strategies</vt:lpstr>
      <vt:lpstr>Money Wise</vt:lpstr>
      <vt:lpstr>Inverse Flow</vt:lpstr>
      <vt:lpstr>Work Backwards  Strategy Homework                                  NAME:______________________________ Due:____________________________</vt:lpstr>
    </vt:vector>
  </TitlesOfParts>
  <Company>McKinney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Olympiad Strategies</dc:title>
  <dc:creator>106623</dc:creator>
  <cp:lastModifiedBy>Technology Services Group</cp:lastModifiedBy>
  <cp:revision>30</cp:revision>
  <dcterms:created xsi:type="dcterms:W3CDTF">2014-06-16T19:36:28Z</dcterms:created>
  <dcterms:modified xsi:type="dcterms:W3CDTF">2014-06-24T17:06:23Z</dcterms:modified>
</cp:coreProperties>
</file>